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7F4F-F54B-4180-A6AF-DCCF6648353B}" type="datetimeFigureOut">
              <a:rPr lang="pt-BR" smtClean="0"/>
              <a:t>13/7/2011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DF97-86CA-4C9A-89A9-E2EEC6A925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309721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árvo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71810"/>
            <a:ext cx="4681538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SC036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929066"/>
            <a:ext cx="35290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4427538" y="476250"/>
            <a:ext cx="4449762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Plantio de </a:t>
            </a:r>
          </a:p>
          <a:p>
            <a:pPr algn="ctr"/>
            <a:r>
              <a:rPr lang="pt-BR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120 </a:t>
            </a:r>
            <a:r>
              <a:rPr lang="pt-BR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árvores</a:t>
            </a:r>
          </a:p>
          <a:p>
            <a:pPr algn="ctr"/>
            <a:r>
              <a:rPr lang="pt-BR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na comunidade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2011-07-13T20:05:08Z</dcterms:created>
  <dcterms:modified xsi:type="dcterms:W3CDTF">2011-07-13T20:06:35Z</dcterms:modified>
</cp:coreProperties>
</file>